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9328" autoAdjust="0"/>
  </p:normalViewPr>
  <p:slideViewPr>
    <p:cSldViewPr>
      <p:cViewPr varScale="1">
        <p:scale>
          <a:sx n="28" d="100"/>
          <a:sy n="28" d="100"/>
        </p:scale>
        <p:origin x="-23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C8AE-436E-4589-A206-7FEEF0A9F026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08C3-42EB-4BC7-9CC5-45CA43B6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Progression.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 Good Starting Point (KGPS)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with new proto PCB.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Assemble.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Create CPLD schematic.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DRAMs: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64k DRAM uses 8 address lines: A0-A7.  Binary.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MULTIPLEXED!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4MB DRAM uses 11 address lines: A0-A10.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KGPS of working 64k design – Bank0.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4Meg DRAM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A0-A7 connected to DRAM.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A8-10 connected to GND.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Apple does refresh itself by video reads and writes.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*Achieve KGPS of working 256k design.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Bank issues.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Address mux – A8 creation.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Refresh issue.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/WE needs to be high!</a:t>
            </a:r>
            <a:b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Force all video reads to come from Bank0.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bus receives AUX Bank Select address – C071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We decode this to create A8.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*Achieve a KGPS of working 4MB design.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No longer AE Compliant above 1MB.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08C3-42EB-4BC7-9CC5-45CA43B6D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CBR Refresh In Action.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Refreshed every PHI0 Low cycle, so you’re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the freshest RAM possible!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08C3-42EB-4BC7-9CC5-45CA43B6D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4071"/>
      </p:ext>
    </p:extLst>
  </p:cSld>
  <p:clrMapOvr>
    <a:masterClrMapping/>
  </p:clrMapOvr>
</p:note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y Data\Google Drive\ReActiveMicro-UM\Projects and Notes\RAMWorks IIII Kit\Media\IMG_20160610_172636-Fix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2400"/>
            <a:ext cx="6857999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" y="5257800"/>
            <a:ext cx="8763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Dendritic Voltage" pitchFamily="2" charset="0"/>
              </a:rPr>
              <a:t>ULTIMATE-MICRO.com</a:t>
            </a:r>
            <a:r>
              <a:rPr lang="en-US" sz="4000" dirty="0">
                <a:latin typeface="Dendritic Voltage" pitchFamily="2" charset="0"/>
              </a:rPr>
              <a:t/>
            </a:r>
            <a:br>
              <a:rPr lang="en-US" sz="4000" dirty="0">
                <a:latin typeface="Dendritic Voltage" pitchFamily="2" charset="0"/>
              </a:rPr>
            </a:br>
            <a:r>
              <a:rPr lang="en-US" sz="5400" b="1" dirty="0" err="1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RAMWorks</a:t>
            </a:r>
            <a:r>
              <a:rPr lang="en-US" sz="54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IIII Kit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336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067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RAMWorks</a:t>
            </a:r>
            <a:r>
              <a:rPr lang="en-US" sz="4800" b="1" dirty="0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IIII Kit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0629" y="1093857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DRAM </a:t>
            </a:r>
            <a:r>
              <a:rPr lang="en-US" sz="4000" dirty="0" err="1"/>
              <a:t>vs</a:t>
            </a:r>
            <a:r>
              <a:rPr lang="en-US" sz="4000" dirty="0"/>
              <a:t> SRAM</a:t>
            </a:r>
            <a:endParaRPr lang="en-US" sz="3600" dirty="0"/>
          </a:p>
        </p:txBody>
      </p:sp>
      <p:pic>
        <p:nvPicPr>
          <p:cNvPr id="4" name="Picture 3" descr="E:\My Data\Google Drive\ReActiveMicro-UM\Projects and Notes\RAMWorks IIII Kit\Media\IMG_20160614_14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3" y="1801742"/>
            <a:ext cx="7806554" cy="482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47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067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RAMWorks</a:t>
            </a:r>
            <a:r>
              <a:rPr lang="en-US" sz="4800" b="1" dirty="0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IIII Kit</a:t>
            </a:r>
            <a:endParaRPr lang="en-US" sz="4800" dirty="0"/>
          </a:p>
        </p:txBody>
      </p:sp>
      <p:pic>
        <p:nvPicPr>
          <p:cNvPr id="4" name="Picture 3" descr="E:\My Data\Google Drive\ReActiveMicro-UM\Projects and Notes\RAMWorks IIII Kit\Media\IMG_20160614_14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24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067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RAMWorks</a:t>
            </a:r>
            <a:r>
              <a:rPr lang="en-US" sz="4800" b="1" dirty="0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IIII Kit</a:t>
            </a:r>
            <a:endParaRPr lang="en-US" sz="4800" dirty="0"/>
          </a:p>
        </p:txBody>
      </p:sp>
      <p:pic>
        <p:nvPicPr>
          <p:cNvPr id="6" name="Picture 5" descr="E:\My Data\Google Drive\ReActiveMicro-UM\Projects and Notes\RAMWorks IIII Kit\Media\IMG_20160612_122542-Fix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8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067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RAMWorks</a:t>
            </a:r>
            <a:r>
              <a:rPr lang="en-US" sz="4800" b="1" dirty="0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IIII Kit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400" y="838200"/>
            <a:ext cx="876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DRAM Refresh – CAS Before RAS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" y="1422975"/>
            <a:ext cx="7634923" cy="51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34961"/>
      </p:ext>
    </p:extLst>
  </p:cSld>
  <p:clrMapOvr>
    <a:masterClrMapping/>
  </p:clrMapOvr>
</p:sld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241</Words>
  <Application>Microsoft Office PowerPoint</Application>
  <PresentationFormat>On-screen Show (4:3)</PresentationFormat>
  <Paragraphs>130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2016-07-23T13:38:47Z</dcterms:created>
  <dcterms:modified xsi:type="dcterms:W3CDTF">2016-07-23T15:31:10Z</dcterms:modified>
</cp:coreProperties>
</file>